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56" r:id="rId3"/>
    <p:sldId id="260" r:id="rId4"/>
    <p:sldId id="264" r:id="rId5"/>
    <p:sldId id="265" r:id="rId6"/>
    <p:sldId id="262" r:id="rId7"/>
    <p:sldId id="266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9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A78513-7337-42A8-B2F0-04D475325D20}" v="2695" dt="2021-07-20T08:57:27.730"/>
    <p1510:client id="{72037C3C-1187-4651-AA53-BC87F84DA742}" v="239" dt="2021-07-20T08:06:28.246"/>
    <p1510:client id="{BB4EE8A1-0D74-4D50-82FA-EE8E52936A8D}" v="149" dt="2021-07-20T09:06:43.803"/>
    <p1510:client id="{F1D49C4E-13D4-482E-95DF-8E5785BF361D}" v="514" dt="2021-07-20T09:06:24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4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623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0947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37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766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955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5222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5886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05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2030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50491B3-08B6-4F28-95EA-ADA8AC373DC9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24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wichmann-lab/teamproject-photography" TargetMode="Externa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21">
            <a:extLst>
              <a:ext uri="{FF2B5EF4-FFF2-40B4-BE49-F238E27FC236}">
                <a16:creationId xmlns:a16="http://schemas.microsoft.com/office/drawing/2014/main" id="{75F69604-B093-4E77-A24C-5139CF4FD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5" name="图片 22" descr="形状, 圆圈&#10;&#10;已自动生成说明">
            <a:extLst>
              <a:ext uri="{FF2B5EF4-FFF2-40B4-BE49-F238E27FC236}">
                <a16:creationId xmlns:a16="http://schemas.microsoft.com/office/drawing/2014/main" id="{5BDCAD10-6A7B-41F6-A27A-C78374925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00000" flipV="1">
            <a:off x="6185349" y="3346388"/>
            <a:ext cx="46629" cy="45719"/>
          </a:xfrm>
          <a:prstGeom prst="rect">
            <a:avLst/>
          </a:prstGeom>
        </p:spPr>
      </p:pic>
      <p:pic>
        <p:nvPicPr>
          <p:cNvPr id="16" name="图片 23">
            <a:extLst>
              <a:ext uri="{FF2B5EF4-FFF2-40B4-BE49-F238E27FC236}">
                <a16:creationId xmlns:a16="http://schemas.microsoft.com/office/drawing/2014/main" id="{9C74DC0E-79E2-4341-995C-66B17B6CB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7" name="图片 24" descr="图片包含 游戏机&#10;&#10;已自动生成说明">
            <a:extLst>
              <a:ext uri="{FF2B5EF4-FFF2-40B4-BE49-F238E27FC236}">
                <a16:creationId xmlns:a16="http://schemas.microsoft.com/office/drawing/2014/main" id="{CBC3BE94-B40A-489D-9F89-880E9F8216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00000" flipV="1">
            <a:off x="6185681" y="3346388"/>
            <a:ext cx="45964" cy="45719"/>
          </a:xfrm>
          <a:prstGeom prst="rect">
            <a:avLst/>
          </a:prstGeom>
        </p:spPr>
      </p:pic>
      <p:pic>
        <p:nvPicPr>
          <p:cNvPr id="18" name="图片 25" descr="图片包含 徽标&#10;&#10;已自动生成说明">
            <a:extLst>
              <a:ext uri="{FF2B5EF4-FFF2-40B4-BE49-F238E27FC236}">
                <a16:creationId xmlns:a16="http://schemas.microsoft.com/office/drawing/2014/main" id="{73461EC3-EC8A-4797-BEF9-ACC9895450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9" name="图片 26">
            <a:extLst>
              <a:ext uri="{FF2B5EF4-FFF2-40B4-BE49-F238E27FC236}">
                <a16:creationId xmlns:a16="http://schemas.microsoft.com/office/drawing/2014/main" id="{6E81B211-AE7F-4020-995A-593FEE82E8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20" name="图片 28" descr="形状, 圆圈&#10;&#10;已自动生成说明">
            <a:extLst>
              <a:ext uri="{FF2B5EF4-FFF2-40B4-BE49-F238E27FC236}">
                <a16:creationId xmlns:a16="http://schemas.microsoft.com/office/drawing/2014/main" id="{FEE01F85-B8DE-4FFD-A2B9-32CDCAE3F3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21" name="图片 29">
            <a:extLst>
              <a:ext uri="{FF2B5EF4-FFF2-40B4-BE49-F238E27FC236}">
                <a16:creationId xmlns:a16="http://schemas.microsoft.com/office/drawing/2014/main" id="{09125204-E9CC-4052-9BC3-8B08777E0A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700000" flipV="1">
            <a:off x="6185719" y="3346388"/>
            <a:ext cx="45888" cy="45719"/>
          </a:xfrm>
          <a:prstGeom prst="rect">
            <a:avLst/>
          </a:prstGeom>
        </p:spPr>
      </p:pic>
      <p:pic>
        <p:nvPicPr>
          <p:cNvPr id="22" name="图片 30">
            <a:extLst>
              <a:ext uri="{FF2B5EF4-FFF2-40B4-BE49-F238E27FC236}">
                <a16:creationId xmlns:a16="http://schemas.microsoft.com/office/drawing/2014/main" id="{D193E14F-4CFD-49E5-9DD5-D249BC82C9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5EA975C-6E8A-4B56-9F2C-9DCAFF39665A}"/>
              </a:ext>
            </a:extLst>
          </p:cNvPr>
          <p:cNvSpPr/>
          <p:nvPr/>
        </p:nvSpPr>
        <p:spPr>
          <a:xfrm>
            <a:off x="2183877" y="2608418"/>
            <a:ext cx="7871872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7200" b="1" dirty="0">
                <a:ln w="12700">
                  <a:noFill/>
                  <a:prstDash val="solid"/>
                </a:ln>
                <a:solidFill>
                  <a:srgbClr val="629DD1"/>
                </a:solidFill>
              </a:rPr>
              <a:t>The</a:t>
            </a:r>
            <a:r>
              <a:rPr lang="en-US" sz="7200" b="1" cap="none" spc="0" dirty="0">
                <a:ln w="12700">
                  <a:noFill/>
                  <a:prstDash val="solid"/>
                </a:ln>
                <a:solidFill>
                  <a:srgbClr val="629DD1"/>
                </a:solidFill>
                <a:effectLst/>
              </a:rPr>
              <a:t> Image Iterator</a:t>
            </a:r>
            <a:endParaRPr lang="en-US" sz="7200" b="1" dirty="0">
              <a:ln w="12700">
                <a:noFill/>
                <a:prstDash val="solid"/>
              </a:ln>
              <a:solidFill>
                <a:srgbClr val="629DD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563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661D1F86-D234-4E01-A618-6E95355670C6}"/>
              </a:ext>
            </a:extLst>
          </p:cNvPr>
          <p:cNvSpPr/>
          <p:nvPr/>
        </p:nvSpPr>
        <p:spPr>
          <a:xfrm>
            <a:off x="2183877" y="2608418"/>
            <a:ext cx="7871872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7200" b="1" dirty="0">
                <a:ln w="12700">
                  <a:noFill/>
                  <a:prstDash val="solid"/>
                </a:ln>
                <a:solidFill>
                  <a:srgbClr val="629DD1"/>
                </a:solidFill>
              </a:rPr>
              <a:t>The</a:t>
            </a:r>
            <a:r>
              <a:rPr lang="en-US" sz="7200" b="1" cap="none" spc="0" dirty="0">
                <a:ln w="12700">
                  <a:noFill/>
                  <a:prstDash val="solid"/>
                </a:ln>
                <a:solidFill>
                  <a:srgbClr val="629DD1"/>
                </a:solidFill>
                <a:effectLst/>
              </a:rPr>
              <a:t> Image Iterator</a:t>
            </a:r>
            <a:endParaRPr lang="en-US" sz="7200" b="1" dirty="0">
              <a:ln w="12700">
                <a:noFill/>
                <a:prstDash val="solid"/>
              </a:ln>
              <a:solidFill>
                <a:srgbClr val="629DD1"/>
              </a:solidFill>
              <a:latin typeface="Calibri"/>
              <a:cs typeface="Calibri"/>
            </a:endParaRPr>
          </a:p>
        </p:txBody>
      </p:sp>
      <p:pic>
        <p:nvPicPr>
          <p:cNvPr id="21" name="图片 21">
            <a:extLst>
              <a:ext uri="{FF2B5EF4-FFF2-40B4-BE49-F238E27FC236}">
                <a16:creationId xmlns:a16="http://schemas.microsoft.com/office/drawing/2014/main" id="{B9A50ADA-655F-4B00-8897-61201AE64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568" y="61912"/>
            <a:ext cx="2543175" cy="2543175"/>
          </a:xfrm>
          <a:prstGeom prst="rect">
            <a:avLst/>
          </a:prstGeom>
        </p:spPr>
      </p:pic>
      <p:pic>
        <p:nvPicPr>
          <p:cNvPr id="22" name="图片 22" descr="形状, 圆圈&#10;&#10;已自动生成说明">
            <a:extLst>
              <a:ext uri="{FF2B5EF4-FFF2-40B4-BE49-F238E27FC236}">
                <a16:creationId xmlns:a16="http://schemas.microsoft.com/office/drawing/2014/main" id="{0A2850DD-F9DA-4259-A125-2D6C34306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09550"/>
            <a:ext cx="1952625" cy="1914525"/>
          </a:xfrm>
          <a:prstGeom prst="rect">
            <a:avLst/>
          </a:prstGeom>
        </p:spPr>
      </p:pic>
      <p:pic>
        <p:nvPicPr>
          <p:cNvPr id="23" name="图片 23">
            <a:extLst>
              <a:ext uri="{FF2B5EF4-FFF2-40B4-BE49-F238E27FC236}">
                <a16:creationId xmlns:a16="http://schemas.microsoft.com/office/drawing/2014/main" id="{E231F1C4-45AF-4F64-93B2-A2F7DCE0A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3162" y="1538287"/>
            <a:ext cx="1781175" cy="1781175"/>
          </a:xfrm>
          <a:prstGeom prst="rect">
            <a:avLst/>
          </a:prstGeom>
        </p:spPr>
      </p:pic>
      <p:pic>
        <p:nvPicPr>
          <p:cNvPr id="24" name="图片 24" descr="图片包含 游戏机&#10;&#10;已自动生成说明">
            <a:extLst>
              <a:ext uri="{FF2B5EF4-FFF2-40B4-BE49-F238E27FC236}">
                <a16:creationId xmlns:a16="http://schemas.microsoft.com/office/drawing/2014/main" id="{13080E32-7222-4963-870D-0BBDC55E2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0244" y="4443412"/>
            <a:ext cx="1790700" cy="1781175"/>
          </a:xfrm>
          <a:prstGeom prst="rect">
            <a:avLst/>
          </a:prstGeom>
        </p:spPr>
      </p:pic>
      <p:pic>
        <p:nvPicPr>
          <p:cNvPr id="25" name="图片 25" descr="图片包含 徽标&#10;&#10;已自动生成说明">
            <a:extLst>
              <a:ext uri="{FF2B5EF4-FFF2-40B4-BE49-F238E27FC236}">
                <a16:creationId xmlns:a16="http://schemas.microsoft.com/office/drawing/2014/main" id="{BA79D1A5-2E7D-4796-A178-EFCD7A6CF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0837" y="4676775"/>
            <a:ext cx="1552575" cy="1552575"/>
          </a:xfrm>
          <a:prstGeom prst="rect">
            <a:avLst/>
          </a:prstGeom>
        </p:spPr>
      </p:pic>
      <p:pic>
        <p:nvPicPr>
          <p:cNvPr id="26" name="图片 26">
            <a:extLst>
              <a:ext uri="{FF2B5EF4-FFF2-40B4-BE49-F238E27FC236}">
                <a16:creationId xmlns:a16="http://schemas.microsoft.com/office/drawing/2014/main" id="{4D7E3A5D-1ECC-469A-AACB-8ED3B02502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7088" y="4438650"/>
            <a:ext cx="1790701" cy="1790701"/>
          </a:xfrm>
          <a:prstGeom prst="rect">
            <a:avLst/>
          </a:prstGeom>
        </p:spPr>
      </p:pic>
      <p:pic>
        <p:nvPicPr>
          <p:cNvPr id="27" name="图片 28" descr="形状, 圆圈&#10;&#10;已自动生成说明">
            <a:extLst>
              <a:ext uri="{FF2B5EF4-FFF2-40B4-BE49-F238E27FC236}">
                <a16:creationId xmlns:a16="http://schemas.microsoft.com/office/drawing/2014/main" id="{7D20031A-E585-490A-870A-D7729CF784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19" y="3312319"/>
            <a:ext cx="2019300" cy="2019300"/>
          </a:xfrm>
          <a:prstGeom prst="rect">
            <a:avLst/>
          </a:prstGeom>
        </p:spPr>
      </p:pic>
      <p:pic>
        <p:nvPicPr>
          <p:cNvPr id="29" name="图片 29">
            <a:extLst>
              <a:ext uri="{FF2B5EF4-FFF2-40B4-BE49-F238E27FC236}">
                <a16:creationId xmlns:a16="http://schemas.microsoft.com/office/drawing/2014/main" id="{167C680E-E636-4C1B-92A3-71409E0FBA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92869" y="423862"/>
            <a:ext cx="2590800" cy="2581275"/>
          </a:xfrm>
          <a:prstGeom prst="rect">
            <a:avLst/>
          </a:prstGeom>
        </p:spPr>
      </p:pic>
      <p:pic>
        <p:nvPicPr>
          <p:cNvPr id="30" name="图片 30">
            <a:extLst>
              <a:ext uri="{FF2B5EF4-FFF2-40B4-BE49-F238E27FC236}">
                <a16:creationId xmlns:a16="http://schemas.microsoft.com/office/drawing/2014/main" id="{8569AC4E-5556-4D9F-9331-55EF9FE3C0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45568" y="204787"/>
            <a:ext cx="19716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89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79A2D7-E147-4B12-A6CB-FB8E15C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1" dirty="0"/>
              <a:t>Teamprojekt </a:t>
            </a:r>
            <a:r>
              <a:rPr lang="de-DE" b="1" dirty="0" err="1"/>
              <a:t>SoSe</a:t>
            </a:r>
            <a:r>
              <a:rPr lang="de-DE" b="1" dirty="0"/>
              <a:t> 2021 - „Automatisierung professioneller Bildbearbeitungsprogramme“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43D8FA-84D4-4DD6-92BD-61DAEB05E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47" y="1845734"/>
            <a:ext cx="10354733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Erstellung eines Plug-ins für Adobe Lightroom Classic zur automatischen Bearbeitung mehrerer Bilder </a:t>
            </a:r>
            <a:endParaRPr lang="de-DE" dirty="0"/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Programmierprojekt, ergänzend dazu Vorlesung "Software Engineering", empfohlen ab dem 4. Fachsemester für alle Studiengänge der Informatik (Informatik, Medieninformatik etc.)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Sammeln (erster) praktischer Erfahrungen und Arbeiten in zufällig zusammengestellten Teams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Vorgehensmodell des Projekts: </a:t>
            </a:r>
            <a:r>
              <a:rPr lang="de-DE" dirty="0" err="1">
                <a:cs typeface="Calibri"/>
              </a:rPr>
              <a:t>Scrum</a:t>
            </a:r>
            <a:endParaRPr lang="de-DE" dirty="0">
              <a:cs typeface="Calibri"/>
            </a:endParaRP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Verwaltung des Projekts: GitHub</a:t>
            </a:r>
          </a:p>
          <a:p>
            <a:pPr marL="0" indent="0">
              <a:buNone/>
            </a:pPr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  <p:pic>
        <p:nvPicPr>
          <p:cNvPr id="2" name="图片 26" descr="卡通人物&#10;&#10;已自动生成说明">
            <a:extLst>
              <a:ext uri="{FF2B5EF4-FFF2-40B4-BE49-F238E27FC236}">
                <a16:creationId xmlns:a16="http://schemas.microsoft.com/office/drawing/2014/main" id="{B6230A57-C89C-428D-98DE-7498ECFFE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153" y="4077040"/>
            <a:ext cx="1790701" cy="179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69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317C03-449C-4E4E-BE71-308681C04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>
                <a:ea typeface="+mn-lt"/>
                <a:cs typeface="+mn-lt"/>
              </a:rPr>
              <a:t>  Wie erstellt man sein eigenes Plug-in? </a:t>
            </a:r>
            <a:endParaRPr lang="en-US" b="1">
              <a:ea typeface="+mn-lt"/>
              <a:cs typeface="+mn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3CD4F6-F061-492D-BE0A-A7520BE85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Skriptsprache </a:t>
            </a:r>
            <a:r>
              <a:rPr lang="de-DE" dirty="0" err="1">
                <a:cs typeface="Calibri"/>
              </a:rPr>
              <a:t>Lua</a:t>
            </a:r>
            <a:endParaRPr lang="de-DE" dirty="0">
              <a:cs typeface="Calibri"/>
            </a:endParaRP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Lightroom Software Development Kit</a:t>
            </a:r>
            <a:endParaRPr lang="de-DE" dirty="0"/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Theorie &gt; Praxis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 Einarbeitung und Auseinandersetzung mit der Entwicklungsumgebung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 Teambildung: Wie arbeitet man mit mehreren Personen an einem Projekt/Code?</a:t>
            </a:r>
          </a:p>
          <a:p>
            <a:endParaRPr lang="de-DE" dirty="0">
              <a:cs typeface="Calibri"/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222262-D7C7-4CA3-92BE-7A3A3FACA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pic>
        <p:nvPicPr>
          <p:cNvPr id="2" name="Grafik 9">
            <a:extLst>
              <a:ext uri="{FF2B5EF4-FFF2-40B4-BE49-F238E27FC236}">
                <a16:creationId xmlns:a16="http://schemas.microsoft.com/office/drawing/2014/main" id="{5C73010D-AF50-4A9C-AC63-44D894848AD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86681" y="1848349"/>
            <a:ext cx="1834090" cy="2459318"/>
          </a:xfrm>
        </p:spPr>
      </p:pic>
      <p:sp>
        <p:nvSpPr>
          <p:cNvPr id="8" name="Titel 7">
            <a:extLst>
              <a:ext uri="{FF2B5EF4-FFF2-40B4-BE49-F238E27FC236}">
                <a16:creationId xmlns:a16="http://schemas.microsoft.com/office/drawing/2014/main" id="{BD73EBD0-456B-4EEB-883B-6959EDE73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ea typeface="+mj-lt"/>
                <a:cs typeface="+mj-lt"/>
              </a:rPr>
              <a:t>Die ersten Schritte zum fertigen Plug-in</a:t>
            </a:r>
            <a:endParaRPr lang="de-DE">
              <a:ea typeface="+mj-lt"/>
              <a:cs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B18E42-FF41-4A98-BDCB-4ED5CC719AC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de-DE">
              <a:latin typeface="Calibri Light"/>
              <a:cs typeface="Calibri Light"/>
            </a:endParaRPr>
          </a:p>
        </p:txBody>
      </p:sp>
      <p:pic>
        <p:nvPicPr>
          <p:cNvPr id="7" name="图片 5" descr="图形用户界面, 应用程序&#10;&#10;已自动生成说明">
            <a:extLst>
              <a:ext uri="{FF2B5EF4-FFF2-40B4-BE49-F238E27FC236}">
                <a16:creationId xmlns:a16="http://schemas.microsoft.com/office/drawing/2014/main" id="{99DA2B70-86D7-404A-809A-DBAC7AF29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203" y="1849487"/>
            <a:ext cx="2743200" cy="3986342"/>
          </a:xfrm>
          <a:prstGeom prst="rect">
            <a:avLst/>
          </a:prstGeom>
        </p:spPr>
      </p:pic>
      <p:pic>
        <p:nvPicPr>
          <p:cNvPr id="12" name="图片 4" descr="图形用户界面&#10;&#10;已自动生成说明">
            <a:extLst>
              <a:ext uri="{FF2B5EF4-FFF2-40B4-BE49-F238E27FC236}">
                <a16:creationId xmlns:a16="http://schemas.microsoft.com/office/drawing/2014/main" id="{E34184EA-A4B7-4176-AB12-48700C4D7D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931" y="3953863"/>
            <a:ext cx="4353225" cy="216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82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4FD0D4-BB26-4D9A-AB10-E30675B2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b="1">
                <a:hlinkClick r:id="rId2"/>
              </a:rPr>
              <a:t>Github Repository</a:t>
            </a:r>
            <a:r>
              <a:rPr lang="en-US" sz="6800" b="1"/>
              <a:t> </a:t>
            </a:r>
            <a:br>
              <a:rPr lang="en-US" sz="6800" b="1"/>
            </a:br>
            <a:r>
              <a:rPr lang="en-US" sz="6800" b="1"/>
              <a:t>und </a:t>
            </a:r>
            <a:br>
              <a:rPr lang="en-US" sz="6800" b="1"/>
            </a:br>
            <a:r>
              <a:rPr lang="en-US" sz="6800" b="1"/>
              <a:t>Live Demo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91D38C-985D-4839-BB17-107E7794A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9753" y="4455621"/>
            <a:ext cx="6269347" cy="1238616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25427AF3-9A85-4487-AD8E-D12856898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  <p:cxnSp>
        <p:nvCxnSpPr>
          <p:cNvPr id="25" name="Straight Connector 17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9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1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09395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C4D5DB-0787-4F6D-B35B-1AF60416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cs typeface="Calibri Light"/>
              </a:rPr>
              <a:t>Conclusio 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9E0437-E85E-4D64-9AE3-D72707422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lnSpcReduction="10000"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viele Schwierigkeiten und Herausforderungen</a:t>
            </a:r>
            <a:endParaRPr lang="de-DE" dirty="0"/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Einarbeitung und Theorie 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Organisation, Zeitmanagement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Arbeiten im Team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Programmieren, Debugging und </a:t>
            </a:r>
            <a:r>
              <a:rPr lang="en-US" dirty="0">
                <a:cs typeface="Calibri"/>
              </a:rPr>
              <a:t>Testing</a:t>
            </a:r>
          </a:p>
          <a:p>
            <a:pPr marL="200660" lvl="1" indent="0">
              <a:buNone/>
            </a:pPr>
            <a:endParaRPr lang="de-DE" dirty="0">
              <a:cs typeface="Calibri"/>
            </a:endParaRP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Wissen erweitert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praktische Erfahrungen gesammelt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Arbeiten im Team 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Bessere Programmierkenntnisse und Umgang mit Schwierigkeiten 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Spaß und neue Freunde gefunden</a:t>
            </a:r>
          </a:p>
          <a:p>
            <a:pPr marL="200660" lvl="1" indent="0">
              <a:buNone/>
            </a:pPr>
            <a:endParaRPr lang="de-DE" dirty="0">
              <a:cs typeface="Calibri"/>
            </a:endParaRPr>
          </a:p>
          <a:p>
            <a:pPr marL="486410" lvl="1" indent="-285750">
              <a:buFont typeface="Wingdings" pitchFamily="34" charset="0"/>
              <a:buChar char="ü"/>
            </a:pPr>
            <a:endParaRPr lang="de-DE" dirty="0">
              <a:cs typeface="Calibri"/>
            </a:endParaRPr>
          </a:p>
        </p:txBody>
      </p:sp>
      <p:pic>
        <p:nvPicPr>
          <p:cNvPr id="6" name="图形 6" descr="欢呼 纯色填充">
            <a:extLst>
              <a:ext uri="{FF2B5EF4-FFF2-40B4-BE49-F238E27FC236}">
                <a16:creationId xmlns:a16="http://schemas.microsoft.com/office/drawing/2014/main" id="{3ADF180B-D52A-43D5-B289-AD472241F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4610" y="3900448"/>
            <a:ext cx="2449605" cy="243279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B64FBF4-2D84-4D5C-80C6-8ECE942A7F3C}"/>
              </a:ext>
            </a:extLst>
          </p:cNvPr>
          <p:cNvSpPr txBox="1"/>
          <p:nvPr/>
        </p:nvSpPr>
        <p:spPr>
          <a:xfrm>
            <a:off x="6761069" y="142706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1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4EF9EA-BA07-4979-9F9C-1C3FA4DF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cs typeface="Calibri Light"/>
              </a:rPr>
              <a:t>Vielen Dank </a:t>
            </a:r>
            <a:br>
              <a:rPr lang="de-DE" b="1">
                <a:cs typeface="Calibri Light"/>
              </a:rPr>
            </a:br>
            <a:r>
              <a:rPr lang="de-DE" b="1">
                <a:cs typeface="Calibri Light"/>
              </a:rPr>
              <a:t>für Ihre Aufmerksamkeit! </a:t>
            </a:r>
            <a:endParaRPr lang="de-DE" b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8EA653-8D39-448D-8DF9-82CF2DA98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图片 7" descr="手拿标牌的商务女性">
            <a:extLst>
              <a:ext uri="{FF2B5EF4-FFF2-40B4-BE49-F238E27FC236}">
                <a16:creationId xmlns:a16="http://schemas.microsoft.com/office/drawing/2014/main" id="{5F96AB3B-18FD-41B1-9F64-CAE0D0C63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13" y="218868"/>
            <a:ext cx="3981450" cy="5990956"/>
          </a:xfrm>
          <a:prstGeom prst="rect">
            <a:avLst/>
          </a:prstGeom>
        </p:spPr>
      </p:pic>
      <p:pic>
        <p:nvPicPr>
          <p:cNvPr id="9" name="Grafik 9" descr="Ein Bild, das Text enthält.&#10;&#10;Beschreibung automatisch generiert.">
            <a:extLst>
              <a:ext uri="{FF2B5EF4-FFF2-40B4-BE49-F238E27FC236}">
                <a16:creationId xmlns:a16="http://schemas.microsoft.com/office/drawing/2014/main" id="{BE748D54-1F3A-46B9-9274-547FAF72E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40000">
            <a:off x="9162990" y="1305963"/>
            <a:ext cx="1509852" cy="1856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Grafik 10">
            <a:extLst>
              <a:ext uri="{FF2B5EF4-FFF2-40B4-BE49-F238E27FC236}">
                <a16:creationId xmlns:a16="http://schemas.microsoft.com/office/drawing/2014/main" id="{75D9BE82-3000-484C-8F82-25198FD8E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397" y="2215244"/>
            <a:ext cx="347435" cy="32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26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384C-29F0-4D2B-9085-FFC3947A4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Quellen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98C98-B2EB-4C77-9F7D-03A8AEF7E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de-DE" dirty="0"/>
              <a:t>- https://www.cleanpng.com/png-github-computer-icons-2415452/download-png.html</a:t>
            </a:r>
            <a:endParaRPr lang="zh-CN" altLang="en-US"/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https://www.iconfinder.com/icons/173452/contrast_icon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https://icon-icons.com/icon/exposure/90318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https://icon-library.com/icon/saturation-icon-5.html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https://imgbin.com/png/neJBbKak/color-wheel-color-scheme-complementary-colors-color-theory-png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https://logowik.com/adobe-lightroom-classic-cc-vector-logo-5989.html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https://www.subpng.com/png-1619tp/</a:t>
            </a: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https://www.iconfinder.com/icons/3288903/editing_moon_photo_edit_shadow_shadows_icon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https://www.iconfinder.com/icons/2884100/triangle_vibrance_abstract_geometric_icon</a:t>
            </a:r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50208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318</Words>
  <Application>Microsoft Office PowerPoint</Application>
  <PresentationFormat>Breitbild</PresentationFormat>
  <Paragraphs>41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Retrospect</vt:lpstr>
      <vt:lpstr>PowerPoint-Präsentation</vt:lpstr>
      <vt:lpstr>PowerPoint-Präsentation</vt:lpstr>
      <vt:lpstr>Teamprojekt SoSe 2021 - „Automatisierung professioneller Bildbearbeitungsprogramme“</vt:lpstr>
      <vt:lpstr>Die ersten Schritte zum fertigen Plug-in</vt:lpstr>
      <vt:lpstr>Github Repository  und  Live Demo</vt:lpstr>
      <vt:lpstr>Conclusio </vt:lpstr>
      <vt:lpstr>Vielen Dank  für Ihre Aufmerksamkeit! 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suzhengyu</dc:creator>
  <cp:lastModifiedBy>Regina Barsukov</cp:lastModifiedBy>
  <cp:revision>291</cp:revision>
  <dcterms:created xsi:type="dcterms:W3CDTF">2021-07-16T15:14:45Z</dcterms:created>
  <dcterms:modified xsi:type="dcterms:W3CDTF">2021-07-20T12:48:29Z</dcterms:modified>
</cp:coreProperties>
</file>

<file path=docProps/thumbnail.jpeg>
</file>